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1" r:id="rId14"/>
    <p:sldId id="268" r:id="rId15"/>
    <p:sldId id="269" r:id="rId16"/>
    <p:sldId id="270" r:id="rId17"/>
  </p:sldIdLst>
  <p:sldSz cx="12192000" cy="6858000"/>
  <p:notesSz cx="7559675" cy="106918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Noto Sans CJK JP"/>
              </a:rPr>
              <a:t>제목 텍스트의 서식을 편집하려면 클릭하십시오.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Noto Sans CJK JP"/>
              </a:rPr>
              <a:t>개요 텍스트의 서식을 편집하려면 클릭하십시오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Noto Sans CJK JP"/>
              </a:rPr>
              <a:t>2번째 개요 수준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Noto Sans CJK JP"/>
              </a:rPr>
              <a:t>3번째 개요 수준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Noto Sans CJK JP"/>
              </a:rPr>
              <a:t>4번째 개요 수준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Noto Sans CJK JP"/>
              </a:rPr>
              <a:t>5번째 개요 수준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Noto Sans CJK JP"/>
              </a:rPr>
              <a:t>6번째 개요 수준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Noto Sans CJK JP"/>
              </a:rPr>
              <a:t>7번째 개요 수준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pi@192.168.0.4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1523880" y="1774080"/>
            <a:ext cx="9143280" cy="97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90000"/>
              </a:lnSpc>
            </a:pPr>
            <a:r>
              <a:rPr lang="en-US" sz="6000" b="1" strike="noStrike" spc="-1">
                <a:solidFill>
                  <a:srgbClr val="000000"/>
                </a:solidFill>
                <a:latin typeface="맑은 고딕"/>
              </a:rPr>
              <a:t>인수인계 구동 과정</a:t>
            </a:r>
            <a:endParaRPr lang="en-US" sz="6000" b="0" strike="noStrike" spc="-1">
              <a:latin typeface="Noto Sans CJK JP"/>
            </a:endParaRPr>
          </a:p>
        </p:txBody>
      </p:sp>
      <p:sp>
        <p:nvSpPr>
          <p:cNvPr id="39" name="CustomShape 2"/>
          <p:cNvSpPr/>
          <p:nvPr/>
        </p:nvSpPr>
        <p:spPr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맑은 고딕"/>
              </a:rPr>
              <a:t>Lee-Won-Il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그림 4"/>
          <p:cNvPicPr/>
          <p:nvPr/>
        </p:nvPicPr>
        <p:blipFill>
          <a:blip r:embed="rId2"/>
          <a:stretch/>
        </p:blipFill>
        <p:spPr>
          <a:xfrm>
            <a:off x="821520" y="856800"/>
            <a:ext cx="10548360" cy="4404600"/>
          </a:xfrm>
          <a:prstGeom prst="rect">
            <a:avLst/>
          </a:prstGeom>
          <a:ln>
            <a:noFill/>
          </a:ln>
        </p:spPr>
      </p:pic>
      <p:sp>
        <p:nvSpPr>
          <p:cNvPr id="70" name="CustomShape 1"/>
          <p:cNvSpPr/>
          <p:nvPr/>
        </p:nvSpPr>
        <p:spPr>
          <a:xfrm>
            <a:off x="960480" y="5389920"/>
            <a:ext cx="102700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ssh ubuntu@172.168.0.112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roslaunch turtlebot3_slam turtlebot3_slam.launch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설명: Callibration End 뜨면 완료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71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그림 4"/>
          <p:cNvPicPr/>
          <p:nvPr/>
        </p:nvPicPr>
        <p:blipFill>
          <a:blip r:embed="rId2"/>
          <a:stretch/>
        </p:blipFill>
        <p:spPr>
          <a:xfrm>
            <a:off x="821520" y="1226520"/>
            <a:ext cx="10548360" cy="4404600"/>
          </a:xfrm>
          <a:prstGeom prst="rect">
            <a:avLst/>
          </a:prstGeom>
          <a:ln>
            <a:noFill/>
          </a:ln>
        </p:spPr>
      </p:pic>
      <p:sp>
        <p:nvSpPr>
          <p:cNvPr id="73" name="CustomShape 1"/>
          <p:cNvSpPr/>
          <p:nvPr/>
        </p:nvSpPr>
        <p:spPr>
          <a:xfrm>
            <a:off x="1523880" y="58330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rosrun icsr jjmaster.py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 설명: icsr은 파일 경로, py은 코드가 있는 파이썬 파일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그림 4"/>
          <p:cNvPicPr/>
          <p:nvPr/>
        </p:nvPicPr>
        <p:blipFill>
          <a:blip r:embed="rId2"/>
          <a:stretch/>
        </p:blipFill>
        <p:spPr>
          <a:xfrm>
            <a:off x="821520" y="915840"/>
            <a:ext cx="10548360" cy="4404600"/>
          </a:xfrm>
          <a:prstGeom prst="rect">
            <a:avLst/>
          </a:prstGeom>
          <a:ln>
            <a:noFill/>
          </a:ln>
        </p:spPr>
      </p:pic>
      <p:sp>
        <p:nvSpPr>
          <p:cNvPr id="76" name="CustomShape 1"/>
          <p:cNvSpPr/>
          <p:nvPr/>
        </p:nvSpPr>
        <p:spPr>
          <a:xfrm>
            <a:off x="1111680" y="5481000"/>
            <a:ext cx="996804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rostopic pub -1 /height std_msgs/String “test1”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rostopic pub -1 /height std_msgs/String “test3”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설명: rostopic pub(명령을 준다) -1(한번만) 주는 데이터 “데이터명”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altLang="en-US" sz="2400" b="1" spc="-1" dirty="0">
                <a:solidFill>
                  <a:srgbClr val="000000"/>
                </a:solidFill>
                <a:latin typeface="맑은 고딕"/>
                <a:ea typeface="DejaVu Sans"/>
              </a:rPr>
              <a:t>책장</a:t>
            </a:r>
            <a:r>
              <a:rPr lang="en-US" altLang="ko-KR" sz="2400" b="1" spc="-1" dirty="0">
                <a:solidFill>
                  <a:srgbClr val="000000"/>
                </a:solidFill>
                <a:latin typeface="맑은 고딕"/>
                <a:ea typeface="DejaVu Sans"/>
              </a:rPr>
              <a:t>-</a:t>
            </a:r>
            <a:r>
              <a:rPr lang="ko-KR" altLang="en-US" sz="2400" b="1" spc="-1" dirty="0">
                <a:solidFill>
                  <a:srgbClr val="000000"/>
                </a:solidFill>
                <a:latin typeface="맑은 고딕"/>
                <a:ea typeface="DejaVu Sans"/>
              </a:rPr>
              <a:t>앱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61" name="CustomShape 2"/>
          <p:cNvSpPr/>
          <p:nvPr/>
        </p:nvSpPr>
        <p:spPr>
          <a:xfrm>
            <a:off x="1584360" y="5040000"/>
            <a:ext cx="9143280" cy="106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배터리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장착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ko-KR" alt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혹은 전원선 연결</a:t>
            </a:r>
            <a:endParaRPr lang="en-US" altLang="ko-KR" sz="2400" b="1" strike="noStrike" spc="-1" dirty="0">
              <a:solidFill>
                <a:srgbClr val="FF0000"/>
              </a:solidFill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+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토글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스위치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on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62" name="그림 61"/>
          <p:cNvPicPr/>
          <p:nvPr/>
        </p:nvPicPr>
        <p:blipFill>
          <a:blip r:embed="rId2"/>
          <a:stretch/>
        </p:blipFill>
        <p:spPr>
          <a:xfrm>
            <a:off x="3600000" y="620640"/>
            <a:ext cx="4940640" cy="39153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26651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523880" y="59338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Start Pairing-Stop Pairing-블루투스 기기 선택-버튼 클릭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앱-책장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80" name="그림 2"/>
          <p:cNvPicPr/>
          <p:nvPr/>
        </p:nvPicPr>
        <p:blipFill>
          <a:blip r:embed="rId2"/>
          <a:stretch/>
        </p:blipFill>
        <p:spPr>
          <a:xfrm>
            <a:off x="3520800" y="265320"/>
            <a:ext cx="2117520" cy="5176800"/>
          </a:xfrm>
          <a:prstGeom prst="rect">
            <a:avLst/>
          </a:prstGeom>
          <a:ln>
            <a:noFill/>
          </a:ln>
        </p:spPr>
      </p:pic>
      <p:pic>
        <p:nvPicPr>
          <p:cNvPr id="81" name="그림 7"/>
          <p:cNvPicPr/>
          <p:nvPr/>
        </p:nvPicPr>
        <p:blipFill>
          <a:blip r:embed="rId3"/>
          <a:stretch/>
        </p:blipFill>
        <p:spPr>
          <a:xfrm>
            <a:off x="5638680" y="265320"/>
            <a:ext cx="2162160" cy="5176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523880" y="59338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서랍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열기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(앱) - 책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뽑기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–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초음파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센서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감지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–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서랍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닫</a:t>
            </a:r>
            <a:r>
              <a:rPr lang="ko-KR" altLang="en-US" sz="2400" b="1" strike="noStrike" spc="-1" dirty="0">
                <a:solidFill>
                  <a:srgbClr val="000000"/>
                </a:solidFill>
                <a:latin typeface="맑은 고딕"/>
              </a:rPr>
              <a:t>힘</a:t>
            </a:r>
            <a:endParaRPr lang="en-US" sz="2400" b="1" strike="noStrike" spc="-1" dirty="0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책장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84" name="그림 2"/>
          <p:cNvPicPr/>
          <p:nvPr/>
        </p:nvPicPr>
        <p:blipFill>
          <a:blip r:embed="rId2"/>
          <a:stretch/>
        </p:blipFill>
        <p:spPr>
          <a:xfrm>
            <a:off x="3305520" y="1336320"/>
            <a:ext cx="5580000" cy="4185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1523880" y="59338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센서 2개 – 위쪽 센서 근접: 어른 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아래쪽 센서 근접: 어린이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키 높이 장치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87" name="그림 3"/>
          <p:cNvPicPr/>
          <p:nvPr/>
        </p:nvPicPr>
        <p:blipFill>
          <a:blip r:embed="rId2"/>
          <a:stretch/>
        </p:blipFill>
        <p:spPr>
          <a:xfrm rot="5400000">
            <a:off x="3583440" y="1360440"/>
            <a:ext cx="5025240" cy="3954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책상(공통)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1584360" y="5040000"/>
            <a:ext cx="9143280" cy="106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2500" lnSpcReduction="2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입력: Ctrl+Alt+T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명령어 입력: roscore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설명: Started core service 뜨면 완료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>
              <a:latin typeface="Noto Sans CJK JP"/>
            </a:endParaRPr>
          </a:p>
        </p:txBody>
      </p:sp>
      <p:pic>
        <p:nvPicPr>
          <p:cNvPr id="42" name="그림 3"/>
          <p:cNvPicPr/>
          <p:nvPr/>
        </p:nvPicPr>
        <p:blipFill>
          <a:blip r:embed="rId2"/>
          <a:stretch/>
        </p:blipFill>
        <p:spPr>
          <a:xfrm>
            <a:off x="3428640" y="398520"/>
            <a:ext cx="5334120" cy="401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44" name="CustomShape 2"/>
          <p:cNvSpPr/>
          <p:nvPr/>
        </p:nvSpPr>
        <p:spPr>
          <a:xfrm>
            <a:off x="1523880" y="5276520"/>
            <a:ext cx="9143280" cy="158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입력: Ctrl+Alt+T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명령어 입력: rosrun icsr bog_master.py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설명: PC 파이썬 파일 실행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45" name="그림 2"/>
          <p:cNvPicPr/>
          <p:nvPr/>
        </p:nvPicPr>
        <p:blipFill>
          <a:blip r:embed="rId2"/>
          <a:stretch/>
        </p:blipFill>
        <p:spPr>
          <a:xfrm>
            <a:off x="3990600" y="3328920"/>
            <a:ext cx="4209840" cy="199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47" name="그림 10"/>
          <p:cNvPicPr/>
          <p:nvPr/>
        </p:nvPicPr>
        <p:blipFill>
          <a:blip r:embed="rId2"/>
          <a:stretch/>
        </p:blipFill>
        <p:spPr>
          <a:xfrm>
            <a:off x="3428640" y="1439280"/>
            <a:ext cx="5334120" cy="3609720"/>
          </a:xfrm>
          <a:prstGeom prst="rect">
            <a:avLst/>
          </a:prstGeom>
          <a:ln>
            <a:noFill/>
          </a:ln>
        </p:spPr>
      </p:pic>
      <p:sp>
        <p:nvSpPr>
          <p:cNvPr id="48" name="CustomShape 2"/>
          <p:cNvSpPr/>
          <p:nvPr/>
        </p:nvSpPr>
        <p:spPr>
          <a:xfrm>
            <a:off x="1523880" y="5587200"/>
            <a:ext cx="9143280" cy="126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입력: Ctrl+Alt+T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PC 명령어 입력: ssh </a:t>
            </a:r>
            <a:r>
              <a:rPr lang="en-US" sz="2400" b="1" u="sng" strike="noStrike" spc="-1">
                <a:solidFill>
                  <a:srgbClr val="0563C1"/>
                </a:solidFill>
                <a:uFillTx/>
                <a:latin typeface="맑은 고딕"/>
                <a:ea typeface="DejaVu Sans"/>
                <a:hlinkClick r:id="rId3"/>
              </a:rPr>
              <a:t>pi@192.168.0.4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PC 명령어 입력: rosrun bog_table bog_guide1.py 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49" name="CustomShape 3"/>
          <p:cNvSpPr/>
          <p:nvPr/>
        </p:nvSpPr>
        <p:spPr>
          <a:xfrm>
            <a:off x="6373080" y="1439280"/>
            <a:ext cx="2077560" cy="1472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192.168.0.4</a:t>
            </a:r>
            <a:endParaRPr lang="en-US" sz="1800" b="0" strike="noStrike" spc="-1">
              <a:latin typeface="Noto Sans CJK JP"/>
            </a:endParaRPr>
          </a:p>
        </p:txBody>
      </p:sp>
      <p:sp>
        <p:nvSpPr>
          <p:cNvPr id="50" name="CustomShape 4"/>
          <p:cNvSpPr/>
          <p:nvPr/>
        </p:nvSpPr>
        <p:spPr>
          <a:xfrm>
            <a:off x="7299000" y="3296160"/>
            <a:ext cx="117000" cy="2649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</a:t>
            </a:r>
            <a:endParaRPr lang="en-US" sz="18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52" name="그림 10"/>
          <p:cNvPicPr/>
          <p:nvPr/>
        </p:nvPicPr>
        <p:blipFill>
          <a:blip r:embed="rId2"/>
          <a:stretch/>
        </p:blipFill>
        <p:spPr>
          <a:xfrm>
            <a:off x="3428640" y="1439280"/>
            <a:ext cx="5334120" cy="3609720"/>
          </a:xfrm>
          <a:prstGeom prst="rect">
            <a:avLst/>
          </a:prstGeom>
          <a:ln>
            <a:noFill/>
          </a:ln>
        </p:spPr>
      </p:pic>
      <p:sp>
        <p:nvSpPr>
          <p:cNvPr id="53" name="CustomShape 2"/>
          <p:cNvSpPr/>
          <p:nvPr/>
        </p:nvSpPr>
        <p:spPr>
          <a:xfrm>
            <a:off x="1523880" y="5587200"/>
            <a:ext cx="9143280" cy="126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입력: Ctrl+Alt+T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PC 명령어 입력: ssh pi@192.168.0.5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PC 명령어 입력: rosrun bog_table bog_guide2.py 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54" name="CustomShape 3"/>
          <p:cNvSpPr/>
          <p:nvPr/>
        </p:nvSpPr>
        <p:spPr>
          <a:xfrm>
            <a:off x="6373080" y="1439280"/>
            <a:ext cx="2077560" cy="1472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192.168.0.5</a:t>
            </a:r>
            <a:endParaRPr lang="en-US" sz="1800" b="0" strike="noStrike" spc="-1">
              <a:latin typeface="Noto Sans CJK JP"/>
            </a:endParaRPr>
          </a:p>
        </p:txBody>
      </p:sp>
      <p:sp>
        <p:nvSpPr>
          <p:cNvPr id="55" name="CustomShape 4"/>
          <p:cNvSpPr/>
          <p:nvPr/>
        </p:nvSpPr>
        <p:spPr>
          <a:xfrm>
            <a:off x="7299000" y="3296160"/>
            <a:ext cx="117000" cy="2649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2</a:t>
            </a:r>
            <a:endParaRPr lang="en-US" sz="18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57" name="CustomShape 2"/>
          <p:cNvSpPr/>
          <p:nvPr/>
        </p:nvSpPr>
        <p:spPr>
          <a:xfrm>
            <a:off x="1523880" y="6061320"/>
            <a:ext cx="9143280" cy="795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8" name="그림 1"/>
          <p:cNvPicPr/>
          <p:nvPr/>
        </p:nvPicPr>
        <p:blipFill>
          <a:blip r:embed="rId2"/>
          <a:stretch/>
        </p:blipFill>
        <p:spPr>
          <a:xfrm>
            <a:off x="3990600" y="2685960"/>
            <a:ext cx="4209840" cy="1485360"/>
          </a:xfrm>
          <a:prstGeom prst="rect">
            <a:avLst/>
          </a:prstGeom>
          <a:ln>
            <a:noFill/>
          </a:ln>
        </p:spPr>
      </p:pic>
      <p:sp>
        <p:nvSpPr>
          <p:cNvPr id="59" name="CustomShape 3"/>
          <p:cNvSpPr/>
          <p:nvPr/>
        </p:nvSpPr>
        <p:spPr>
          <a:xfrm>
            <a:off x="1523880" y="532692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rosrun icsr bog_master.py 입력했던 창에서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입력: 1, 2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설명: 리니어 모터 구동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61" name="CustomShape 2"/>
          <p:cNvSpPr/>
          <p:nvPr/>
        </p:nvSpPr>
        <p:spPr>
          <a:xfrm>
            <a:off x="1584360" y="5040000"/>
            <a:ext cx="9143280" cy="106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배터리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장착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및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토글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스위치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on (</a:t>
            </a:r>
            <a:r>
              <a:rPr lang="ko-KR" alt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기판에 </a:t>
            </a:r>
            <a:r>
              <a:rPr lang="en-US" altLang="ko-KR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on</a:t>
            </a:r>
            <a:r>
              <a:rPr lang="ko-KR" alt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이라 적힘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62" name="그림 61"/>
          <p:cNvPicPr/>
          <p:nvPr/>
        </p:nvPicPr>
        <p:blipFill>
          <a:blip r:embed="rId2"/>
          <a:stretch/>
        </p:blipFill>
        <p:spPr>
          <a:xfrm>
            <a:off x="3600000" y="620640"/>
            <a:ext cx="4940640" cy="3915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의자(공통)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64" name="CustomShape 2"/>
          <p:cNvSpPr/>
          <p:nvPr/>
        </p:nvSpPr>
        <p:spPr>
          <a:xfrm>
            <a:off x="1523880" y="5788440"/>
            <a:ext cx="9143280" cy="106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입력: Ctrl+Alt+T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명령어 입력: roscore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65" name="그림 3"/>
          <p:cNvPicPr/>
          <p:nvPr/>
        </p:nvPicPr>
        <p:blipFill>
          <a:blip r:embed="rId2"/>
          <a:stretch/>
        </p:blipFill>
        <p:spPr>
          <a:xfrm>
            <a:off x="3428640" y="1423800"/>
            <a:ext cx="5334120" cy="401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4"/>
          <p:cNvPicPr/>
          <p:nvPr/>
        </p:nvPicPr>
        <p:blipFill>
          <a:blip r:embed="rId2"/>
          <a:stretch/>
        </p:blipFill>
        <p:spPr>
          <a:xfrm>
            <a:off x="821520" y="1226520"/>
            <a:ext cx="10548360" cy="4404600"/>
          </a:xfrm>
          <a:prstGeom prst="rect">
            <a:avLst/>
          </a:prstGeom>
          <a:ln>
            <a:noFill/>
          </a:ln>
        </p:spPr>
      </p:pic>
      <p:sp>
        <p:nvSpPr>
          <p:cNvPr id="67" name="CustomShape 1"/>
          <p:cNvSpPr/>
          <p:nvPr/>
        </p:nvSpPr>
        <p:spPr>
          <a:xfrm>
            <a:off x="1523880" y="58330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roscore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68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</TotalTime>
  <Words>340</Words>
  <Application>Microsoft Office PowerPoint</Application>
  <PresentationFormat>와이드스크린</PresentationFormat>
  <Paragraphs>54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Noto Sans CJK JP</vt:lpstr>
      <vt:lpstr>맑은 고딕</vt:lpstr>
      <vt:lpstr>Arial</vt:lpstr>
      <vt:lpstr>Symbol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인수인계</dc:title>
  <dc:subject/>
  <dc:creator>원일</dc:creator>
  <dc:description/>
  <cp:lastModifiedBy>원일</cp:lastModifiedBy>
  <cp:revision>15</cp:revision>
  <dcterms:created xsi:type="dcterms:W3CDTF">2023-02-09T13:58:53Z</dcterms:created>
  <dcterms:modified xsi:type="dcterms:W3CDTF">2023-02-12T10:07:55Z</dcterms:modified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와이드스크린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